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7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4C31-E927-4A9D-95F0-1BCD056F196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6BB1-D3EA-40A7-BF6E-3A0A5B8037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1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72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NENQ</dc:creator>
  <cp:lastModifiedBy>NENQ</cp:lastModifiedBy>
  <cp:revision>3</cp:revision>
  <dcterms:created xsi:type="dcterms:W3CDTF">2020-04-23T05:25:50Z</dcterms:created>
  <dcterms:modified xsi:type="dcterms:W3CDTF">2020-04-23T05:55:39Z</dcterms:modified>
</cp:coreProperties>
</file>